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0" r:id="rId5"/>
    <p:sldId id="291" r:id="rId6"/>
    <p:sldId id="29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4D9BF9-2094-490D-86FA-C74EC6CAB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CDC5D9-E2AD-4D64-8051-8A318F0C5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26D1D5-DCE2-4880-B0B4-FAF1EA0B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1A52D-CE34-43C8-9254-F4CEE398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132854-84B5-43F7-8940-BBE4B825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80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47FFF-5D59-4AB5-9F28-E727A83D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BF895B-8AE9-4378-B5B4-DA51FA50A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6E10B8-E735-46B7-8F9E-886BDDDB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641063-1A71-4109-BDFC-C7820D44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9C36F5-3FDD-4FB1-B867-637F1FFC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12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57CBB4-0212-4AF9-BE1D-5B366CC07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814FE8-12A3-4F96-9976-8E6ACD47B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2F2C93-EBAF-45B0-865A-BB7062EF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F0C916-F23A-475A-A9ED-3D2A103D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0223CC-C605-4C51-9D2F-3A3F268A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30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035E6-1586-418D-8CBC-3963BD92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141E6C-C34F-4901-B977-1CECC945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D4909-DC3C-48C1-98E8-CDD8D863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345597-0267-4DD7-9C2E-2EE2CF21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A42239-578F-429D-B4E3-412DBCE4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8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14F8B-4FBA-42ED-8BD1-41F25830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E7B35-F64A-4BA9-945C-D36402484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D8AB3-E23C-4338-A93C-51F47A97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9C7D68-DE01-4D2A-97E9-90FB3574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BEE1EF-2330-4B9E-83A6-01E0EF82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49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CC9535-DE5E-4BD7-93BE-EB7A49A4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38DB60-F885-4510-B5C7-989045024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BAC8F-29FE-42B9-A16C-38173C70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2D6882-DCC2-4944-9403-3F8BB09E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5651B9-AEE1-4C48-A1D5-E6D6E6ED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504254-933C-4328-ACBF-E1E28D15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2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F65A4-E0C0-48BA-9CE7-2C62DAAC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4EA313-4B7B-458E-8EC3-EEA724795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CB46A-3194-4068-9DC6-10D385D5A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90B856-95E8-4916-A1F3-B3D31558C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91DA65-3A96-4B4E-BA0D-B241A9068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338508-ADD9-49C7-8780-308DF032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AA4A768-6A0A-4CFC-B8B6-98DB1CB1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A0F710-3BAA-43E3-8E45-6161BC60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58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09261-AC29-40F2-B999-2FA73F71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6989AAA-69B0-4360-A986-85BE9624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735916-56EF-4610-98A8-167808E0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FE06C0-24AE-4C13-8C8E-C830956C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9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BCC206-6179-45BD-80EA-FF8A82A1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E0DD12-FCC3-4357-9A2C-07AA8ECF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D9005-07EB-4F41-A4C9-E352B011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76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5189D-241E-4BA3-97F0-3E5BE176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676A57-A539-41AD-9928-E556CB2C2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05F0A0-E7FA-4D17-B7E5-831CB0E4D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3F82A-E742-4046-A96F-EC606EA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E5FB3-0362-4702-8C67-75C92FC5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AF2AD7-601C-48F6-B7E8-4C5A21B6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59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43C3F6-BBC6-4E36-AC41-9CA32F03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13A6CB-9E50-457B-8469-9E9EBD74B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1EB87A-E9A7-442E-BEEC-59B61D2CD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529AC6-44DB-4B90-BBD9-3DA0D9E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4B4502-2CE4-4EF7-91E4-41FD195F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6F89D0-1F0E-478A-857C-C866BA77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45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2A10A7-AC0C-4C1E-BF13-701AF9BD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4E9CE2-F4C8-4B14-A67A-0567F359B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5D0393-1E84-4C7F-A528-0A0C7BFA2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8D06D-03DB-4BB5-93BD-EFA46C207E7D}" type="datetimeFigureOut">
              <a:rPr lang="zh-TW" altLang="en-US" smtClean="0"/>
              <a:t>2025/6/15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14406-840A-404D-8355-2F9FBD0A7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092CC-79F4-4C52-A0F8-E0AEAD033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C9097-7F90-405B-A714-3D64A2C8B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54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98F44-B060-44D8-B2C1-A259AB95D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0345E7-604F-4396-8EFB-E313241C7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56165281-8353-476E-98FB-05307050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46B25B5A-10A3-40C8-8BF4-AEA08E55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1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5D174525-F672-48A5-9901-92FA50833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9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76D541A1-B7DB-4DD8-A6AF-275C6417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4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636FA51B-BACF-406E-A3DC-A8D53497E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C3F4156E-B055-4993-B04B-8696FEEB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7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F04C43F3-3D57-40DE-9054-05857918B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1020E1CD-9642-47C5-AAEB-71F6D4CD8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44583CCB-E223-48D1-9257-A87EB6A3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1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887B4054-C700-44F5-BF02-F4D1C1D96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D650150F-4933-4B12-B08F-EF64EA806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636F5-A42E-4A79-BF07-519A6011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3AB6303-A387-4699-9227-2D3932DF6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94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0A7D327F-1FE4-4578-967B-86C883FB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07DA6D17-5ACC-4899-B422-E6C3F58F9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86B76CEC-EDE0-4CCB-9C12-EB44F00C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97D3C87A-3E1B-439D-B3C7-1D3ADE29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6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DEB4299D-31D6-4CA3-9CB3-57999C73D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AB25EF-D6CA-4EC7-A848-5C3988CE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"/>
            <a:ext cx="12192000" cy="68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2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366CE066-6327-46DF-AFF4-ED5368D50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4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AEA23A0D-110F-43B9-976E-1F27F102F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737080F7-CDFF-4815-AC66-4996DDA3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00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2939E3E9-FF8E-4E9C-8AB7-D55E36A8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64DCC887-D35E-4066-9788-9848F154C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1651490A-CA27-471A-99B1-588F170F9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52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798219D1-59D4-49B0-B23A-7A9C4E71C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07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5735A1F9-3FE2-4008-95DC-0357AECD6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62EF41D4-6A44-46D7-A764-38256CBE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8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6A946A1B-13B1-4447-A2D9-A08DA1114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0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65EEBC1C-03BD-4545-9AE2-8443FF20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5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819AFE74-611C-44E7-A806-EFCEC152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4EC1BA00-BA4C-4912-9550-87199B3A1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7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83589B97-2949-4E05-9631-39C10302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477CA8BF-2D99-4357-B1ED-F08E82AE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er_diagram">
            <a:extLst>
              <a:ext uri="{FF2B5EF4-FFF2-40B4-BE49-F238E27FC236}">
                <a16:creationId xmlns:a16="http://schemas.microsoft.com/office/drawing/2014/main" id="{DB06320D-82AA-41DD-BA6F-029834AC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0"/>
            <a:ext cx="6194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52855A-B3E6-4A6A-9B4A-939F72CB5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" y="0"/>
            <a:ext cx="5995236" cy="38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2F6352CF-F570-46B8-AF6C-7B9D87CA0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7577CDFD-F17C-425D-A4C3-8D5F1505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5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寬螢幕</PresentationFormat>
  <Paragraphs>0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廷威 陳</dc:creator>
  <cp:lastModifiedBy>廷威 陳</cp:lastModifiedBy>
  <cp:revision>2</cp:revision>
  <dcterms:created xsi:type="dcterms:W3CDTF">2025-06-15T13:09:06Z</dcterms:created>
  <dcterms:modified xsi:type="dcterms:W3CDTF">2025-06-15T13:25:07Z</dcterms:modified>
</cp:coreProperties>
</file>